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65" r:id="rId9"/>
    <p:sldId id="294" r:id="rId10"/>
    <p:sldId id="284" r:id="rId11"/>
    <p:sldId id="267" r:id="rId12"/>
    <p:sldId id="296" r:id="rId13"/>
    <p:sldId id="295" r:id="rId14"/>
    <p:sldId id="297" r:id="rId15"/>
    <p:sldId id="269" r:id="rId16"/>
    <p:sldId id="298" r:id="rId17"/>
    <p:sldId id="299" r:id="rId18"/>
    <p:sldId id="300" r:id="rId19"/>
    <p:sldId id="302" r:id="rId20"/>
    <p:sldId id="301" r:id="rId21"/>
    <p:sldId id="303"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567</Words>
  <Application>Microsoft Office PowerPoint</Application>
  <PresentationFormat>Widescreen</PresentationFormat>
  <Paragraphs>73</Paragraphs>
  <Slides>31</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微软雅黑</vt:lpstr>
      <vt:lpstr>UTM Flavour</vt:lpstr>
      <vt:lpstr>Arial</vt:lpstr>
      <vt:lpstr>Arial-Rounded</vt:lpstr>
      <vt:lpstr>Calibri</vt:lpstr>
      <vt:lpstr>Coiny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2022-11-12T13:14:48Z</dcterms:created>
  <dcterms:modified xsi:type="dcterms:W3CDTF">2022-11-12T14:10:18Z</dcterms:modified>
</cp:coreProperties>
</file>